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3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svg"/><Relationship Id="rId1" Type="http://schemas.openxmlformats.org/officeDocument/2006/relationships/image" Target="../media/image2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svg"/><Relationship Id="rId1" Type="http://schemas.openxmlformats.org/officeDocument/2006/relationships/image" Target="../media/image2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4AD9A-85EB-457E-A443-18857985678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A96E62C-F487-4394-88A0-5CA8DD579619}">
      <dgm:prSet/>
      <dgm:spPr/>
      <dgm:t>
        <a:bodyPr/>
        <a:lstStyle/>
        <a:p>
          <a:r>
            <a:rPr lang="ru-RU"/>
            <a:t>Делает всё – </a:t>
          </a:r>
          <a:r>
            <a:rPr lang="en-US"/>
            <a:t>Aleksandr Krjukov</a:t>
          </a:r>
        </a:p>
      </dgm:t>
    </dgm:pt>
    <dgm:pt modelId="{E99639C4-A714-413C-980B-6D61B3A7B6BD}" type="parTrans" cxnId="{25E7994F-C0C2-4386-BEF6-23A8B529241B}">
      <dgm:prSet/>
      <dgm:spPr/>
      <dgm:t>
        <a:bodyPr/>
        <a:lstStyle/>
        <a:p>
          <a:endParaRPr lang="en-US"/>
        </a:p>
      </dgm:t>
    </dgm:pt>
    <dgm:pt modelId="{DDD54922-8BF3-47C7-923B-90DD370427CC}" type="sibTrans" cxnId="{25E7994F-C0C2-4386-BEF6-23A8B529241B}">
      <dgm:prSet/>
      <dgm:spPr/>
      <dgm:t>
        <a:bodyPr/>
        <a:lstStyle/>
        <a:p>
          <a:endParaRPr lang="en-US"/>
        </a:p>
      </dgm:t>
    </dgm:pt>
    <dgm:pt modelId="{FC9AFB6F-F4A2-41D9-834C-67C5CFCEFFC6}">
      <dgm:prSet/>
      <dgm:spPr/>
      <dgm:t>
        <a:bodyPr/>
        <a:lstStyle/>
        <a:p>
          <a:r>
            <a:rPr lang="ru-RU"/>
            <a:t>Написать базу данных, связать базу данных, написать обработчик события в</a:t>
          </a:r>
          <a:r>
            <a:rPr lang="en-US"/>
            <a:t> PyGame</a:t>
          </a:r>
          <a:r>
            <a:rPr lang="ru-RU"/>
            <a:t>, написать логику всех экранов и нужных элементах в них.</a:t>
          </a:r>
          <a:endParaRPr lang="en-US"/>
        </a:p>
      </dgm:t>
    </dgm:pt>
    <dgm:pt modelId="{DF1E528C-DF07-4DCF-8D42-7FFD3B5F8ADE}" type="parTrans" cxnId="{971ECFA2-2802-4495-9422-43874478FD11}">
      <dgm:prSet/>
      <dgm:spPr/>
      <dgm:t>
        <a:bodyPr/>
        <a:lstStyle/>
        <a:p>
          <a:endParaRPr lang="en-US"/>
        </a:p>
      </dgm:t>
    </dgm:pt>
    <dgm:pt modelId="{FC43D4F3-64B0-4F3E-88F6-BF90BD72B3F5}" type="sibTrans" cxnId="{971ECFA2-2802-4495-9422-43874478FD11}">
      <dgm:prSet/>
      <dgm:spPr/>
      <dgm:t>
        <a:bodyPr/>
        <a:lstStyle/>
        <a:p>
          <a:endParaRPr lang="en-US"/>
        </a:p>
      </dgm:t>
    </dgm:pt>
    <dgm:pt modelId="{AE753172-5A59-4C63-AD73-70AC7D1162C6}" type="pres">
      <dgm:prSet presAssocID="{8A64AD9A-85EB-457E-A443-188579856786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8E9773-69E5-4940-A052-3F90440AED16}" type="pres">
      <dgm:prSet presAssocID="{5A96E62C-F487-4394-88A0-5CA8DD579619}" presName="compNode" presStyleCnt="0"/>
      <dgm:spPr/>
    </dgm:pt>
    <dgm:pt modelId="{5CCF298C-7A67-4E4C-A711-4239AB3B8A92}" type="pres">
      <dgm:prSet presAssocID="{5A96E62C-F487-4394-88A0-5CA8DD57961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oker Hat"/>
        </a:ext>
      </dgm:extLst>
    </dgm:pt>
    <dgm:pt modelId="{90F0254F-0748-4687-B1A9-7635BF919F88}" type="pres">
      <dgm:prSet presAssocID="{5A96E62C-F487-4394-88A0-5CA8DD579619}" presName="spaceRect" presStyleCnt="0"/>
      <dgm:spPr/>
    </dgm:pt>
    <dgm:pt modelId="{C1CA03DA-EE63-4821-8744-BBBEE513DD09}" type="pres">
      <dgm:prSet presAssocID="{5A96E62C-F487-4394-88A0-5CA8DD579619}" presName="textRect" presStyleLbl="revTx" presStyleIdx="0" presStyleCnt="2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73721888-D1BE-42CC-8408-E1AD8ACA8AEF}" type="pres">
      <dgm:prSet presAssocID="{DDD54922-8BF3-47C7-923B-90DD370427CC}" presName="sibTrans" presStyleCnt="0"/>
      <dgm:spPr/>
    </dgm:pt>
    <dgm:pt modelId="{63E0159A-36F5-4064-B3B6-14942F35F956}" type="pres">
      <dgm:prSet presAssocID="{FC9AFB6F-F4A2-41D9-834C-67C5CFCEFFC6}" presName="compNode" presStyleCnt="0"/>
      <dgm:spPr/>
    </dgm:pt>
    <dgm:pt modelId="{AAFD146C-C5A9-41CB-BD22-80B356BE37E3}" type="pres">
      <dgm:prSet presAssocID="{FC9AFB6F-F4A2-41D9-834C-67C5CFCEFFC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Документ"/>
        </a:ext>
      </dgm:extLst>
    </dgm:pt>
    <dgm:pt modelId="{2B2689AB-1124-43B4-A4D4-335B0E422BB1}" type="pres">
      <dgm:prSet presAssocID="{FC9AFB6F-F4A2-41D9-834C-67C5CFCEFFC6}" presName="spaceRect" presStyleCnt="0"/>
      <dgm:spPr/>
    </dgm:pt>
    <dgm:pt modelId="{519542DD-E627-4C1A-95D9-F56C01D0D884}" type="pres">
      <dgm:prSet presAssocID="{FC9AFB6F-F4A2-41D9-834C-67C5CFCEFFC6}" presName="textRect" presStyleLbl="revTx" presStyleIdx="1" presStyleCnt="2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5E7994F-C0C2-4386-BEF6-23A8B529241B}" srcId="{8A64AD9A-85EB-457E-A443-188579856786}" destId="{5A96E62C-F487-4394-88A0-5CA8DD579619}" srcOrd="0" destOrd="0" parTransId="{E99639C4-A714-413C-980B-6D61B3A7B6BD}" sibTransId="{DDD54922-8BF3-47C7-923B-90DD370427CC}"/>
    <dgm:cxn modelId="{088E8E12-6C81-486A-9FB4-8E100403C482}" type="presOf" srcId="{5A96E62C-F487-4394-88A0-5CA8DD579619}" destId="{C1CA03DA-EE63-4821-8744-BBBEE513DD09}" srcOrd="0" destOrd="0" presId="urn:microsoft.com/office/officeart/2018/2/layout/IconLabelList"/>
    <dgm:cxn modelId="{00A3A72C-1820-4B61-BEFD-F4EF3FAE918B}" type="presOf" srcId="{8A64AD9A-85EB-457E-A443-188579856786}" destId="{AE753172-5A59-4C63-AD73-70AC7D1162C6}" srcOrd="0" destOrd="0" presId="urn:microsoft.com/office/officeart/2018/2/layout/IconLabelList"/>
    <dgm:cxn modelId="{CE6707C2-9A4E-4C5A-8C7F-C25C7531BEFC}" type="presOf" srcId="{FC9AFB6F-F4A2-41D9-834C-67C5CFCEFFC6}" destId="{519542DD-E627-4C1A-95D9-F56C01D0D884}" srcOrd="0" destOrd="0" presId="urn:microsoft.com/office/officeart/2018/2/layout/IconLabelList"/>
    <dgm:cxn modelId="{971ECFA2-2802-4495-9422-43874478FD11}" srcId="{8A64AD9A-85EB-457E-A443-188579856786}" destId="{FC9AFB6F-F4A2-41D9-834C-67C5CFCEFFC6}" srcOrd="1" destOrd="0" parTransId="{DF1E528C-DF07-4DCF-8D42-7FFD3B5F8ADE}" sibTransId="{FC43D4F3-64B0-4F3E-88F6-BF90BD72B3F5}"/>
    <dgm:cxn modelId="{47E66872-1BE9-4C7F-A147-86C81F278FBD}" type="presParOf" srcId="{AE753172-5A59-4C63-AD73-70AC7D1162C6}" destId="{288E9773-69E5-4940-A052-3F90440AED16}" srcOrd="0" destOrd="0" presId="urn:microsoft.com/office/officeart/2018/2/layout/IconLabelList"/>
    <dgm:cxn modelId="{57BB3369-9091-4258-9AE4-AB47A7F2D4D5}" type="presParOf" srcId="{288E9773-69E5-4940-A052-3F90440AED16}" destId="{5CCF298C-7A67-4E4C-A711-4239AB3B8A92}" srcOrd="0" destOrd="0" presId="urn:microsoft.com/office/officeart/2018/2/layout/IconLabelList"/>
    <dgm:cxn modelId="{A98AEFE2-63EA-4148-B35B-D7A4CEC00A71}" type="presParOf" srcId="{288E9773-69E5-4940-A052-3F90440AED16}" destId="{90F0254F-0748-4687-B1A9-7635BF919F88}" srcOrd="1" destOrd="0" presId="urn:microsoft.com/office/officeart/2018/2/layout/IconLabelList"/>
    <dgm:cxn modelId="{A0D0CA7E-6B09-42F1-87A8-DC4C66B1B7F0}" type="presParOf" srcId="{288E9773-69E5-4940-A052-3F90440AED16}" destId="{C1CA03DA-EE63-4821-8744-BBBEE513DD09}" srcOrd="2" destOrd="0" presId="urn:microsoft.com/office/officeart/2018/2/layout/IconLabelList"/>
    <dgm:cxn modelId="{F4350F4D-91DC-4DB1-AC7C-53C647178861}" type="presParOf" srcId="{AE753172-5A59-4C63-AD73-70AC7D1162C6}" destId="{73721888-D1BE-42CC-8408-E1AD8ACA8AEF}" srcOrd="1" destOrd="0" presId="urn:microsoft.com/office/officeart/2018/2/layout/IconLabelList"/>
    <dgm:cxn modelId="{38C5D4DA-E0CA-4F84-B035-A5028DE4D7AA}" type="presParOf" srcId="{AE753172-5A59-4C63-AD73-70AC7D1162C6}" destId="{63E0159A-36F5-4064-B3B6-14942F35F956}" srcOrd="2" destOrd="0" presId="urn:microsoft.com/office/officeart/2018/2/layout/IconLabelList"/>
    <dgm:cxn modelId="{951F7046-98C6-490B-9348-15C7F1C155D6}" type="presParOf" srcId="{63E0159A-36F5-4064-B3B6-14942F35F956}" destId="{AAFD146C-C5A9-41CB-BD22-80B356BE37E3}" srcOrd="0" destOrd="0" presId="urn:microsoft.com/office/officeart/2018/2/layout/IconLabelList"/>
    <dgm:cxn modelId="{9290AD56-50AA-49E9-B1BE-EC74207F0FEE}" type="presParOf" srcId="{63E0159A-36F5-4064-B3B6-14942F35F956}" destId="{2B2689AB-1124-43B4-A4D4-335B0E422BB1}" srcOrd="1" destOrd="0" presId="urn:microsoft.com/office/officeart/2018/2/layout/IconLabelList"/>
    <dgm:cxn modelId="{41F22FB5-9658-4DBC-9966-CF4326845A14}" type="presParOf" srcId="{63E0159A-36F5-4064-B3B6-14942F35F956}" destId="{519542DD-E627-4C1A-95D9-F56C01D0D88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CF298C-7A67-4E4C-A711-4239AB3B8A92}">
      <dsp:nvSpPr>
        <dsp:cNvPr id="0" name=""/>
        <dsp:cNvSpPr/>
      </dsp:nvSpPr>
      <dsp:spPr>
        <a:xfrm>
          <a:off x="1953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CA03DA-EE63-4821-8744-BBBEE513DD09}">
      <dsp:nvSpPr>
        <dsp:cNvPr id="0" name=""/>
        <dsp:cNvSpPr/>
      </dsp:nvSpPr>
      <dsp:spPr>
        <a:xfrm>
          <a:off x="765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kern="1200"/>
            <a:t>Делает всё – </a:t>
          </a:r>
          <a:r>
            <a:rPr lang="en-US" sz="1400" kern="1200"/>
            <a:t>Aleksandr Krjukov</a:t>
          </a:r>
        </a:p>
      </dsp:txBody>
      <dsp:txXfrm>
        <a:off x="765914" y="2943510"/>
        <a:ext cx="4320000" cy="720000"/>
      </dsp:txXfrm>
    </dsp:sp>
    <dsp:sp modelId="{AAFD146C-C5A9-41CB-BD22-80B356BE37E3}">
      <dsp:nvSpPr>
        <dsp:cNvPr id="0" name=""/>
        <dsp:cNvSpPr/>
      </dsp:nvSpPr>
      <dsp:spPr>
        <a:xfrm>
          <a:off x="7029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9542DD-E627-4C1A-95D9-F56C01D0D884}">
      <dsp:nvSpPr>
        <dsp:cNvPr id="0" name=""/>
        <dsp:cNvSpPr/>
      </dsp:nvSpPr>
      <dsp:spPr>
        <a:xfrm>
          <a:off x="5841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kern="1200"/>
            <a:t>Написать базу данных, связать базу данных, написать обработчик события в</a:t>
          </a:r>
          <a:r>
            <a:rPr lang="en-US" sz="1400" kern="1200"/>
            <a:t> PyGame</a:t>
          </a:r>
          <a:r>
            <a:rPr lang="ru-RU" sz="1400" kern="1200"/>
            <a:t>, написать логику всех экранов и нужных элементах в них.</a:t>
          </a:r>
          <a:endParaRPr lang="en-US" sz="1400" kern="1200"/>
        </a:p>
      </dsp:txBody>
      <dsp:txXfrm>
        <a:off x="5841914" y="2943510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=""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jpe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24D05-DC34-1DAE-3D80-BC68A4AAD8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47AA9BC-C7F8-AE25-50B6-5F62F2935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EC4BA9-5469-12A8-B15B-2C4AF7CC7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A5210F-BCA3-4DD7-2580-CC5985E88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8B18E46-0057-6A2B-F427-45B5273AC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6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98FF85-343F-D38F-4CAE-C182DF6F8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F007236-2A3B-6C51-1976-73244736A9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176CC3-BD96-50B1-00F1-09ACA3FFE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C6098B-5608-AE40-2A64-37EF80338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2778F7-05C7-6923-39A3-594CF37CC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017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920B733-A600-BEB9-276B-261B6D7187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1649E4-9363-8F17-05E3-2965D137D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B88C15-BB5A-4C7C-C037-E47E8581F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7A1E70-5FD1-9EEC-FB8A-CC260F69F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05C78B-8D0B-9460-C22E-93F3F46B8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447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0FF654-1CB7-8F32-40F1-6AA194D74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560813-092B-5B93-7367-CB0619A08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BBFA25-93FD-CA58-3DBA-06FDE9580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F37865-BE2A-73EA-38C2-8E525F5EB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876B01-9A53-A993-E92F-16115456A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92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747656-200F-D9D6-5D03-FF439F33D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0511021-8539-B9FD-E337-43DD19634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ED0C39-087B-BFC7-1DEA-DBDD98910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8CB2A1-7201-3197-8466-621D0E611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B389AD-D586-A16D-2882-72BF7801B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918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B37505-6A86-F3CC-AE69-51F1BF5BE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6A732E-85DD-4FAA-F61B-0E00054F9E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C4FB047-455E-3C7A-4F11-542248B503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B0158ED-96B8-4529-7AE4-D3A9A9EEE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A1E87DB-29C4-CA28-7EE0-93A25E5D5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3D095B-F6A5-F9D6-0805-7689D6031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890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4C81B5-6B39-A3F2-256C-F97D705E8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07B4D11-5598-EC8D-88F2-F354BA7BD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4437006-D3AC-E168-BE2C-3802AA19A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04A5317-72BE-56D2-79B1-926F9449E7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B55AEB5-4CC4-BC0E-608B-85D1A8EEEB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CA96F9B-FF26-D37B-CB74-982F66A23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F6E59FE-3E18-390B-16C9-8FE5B942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89C3152-EE18-C151-ADED-AC52E4ED0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600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CF9045-8EDC-6FEF-C15C-B2FE7A88B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51D755C-68D1-711C-88D4-A69B3C0BC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BB28D19-93C6-85F2-2FF4-19E6F9128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9B7807B-763A-2FCE-941F-CF8F020A9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86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2244ABE-2AD8-5FA7-9779-B13386FC8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171D6C7-5BD7-6B59-FDED-143A93A8A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F22C4F2-E1E6-87AE-F12E-85B836C16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487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5483FC-F0C3-2E36-437B-0706D3BA6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0FF99B-2475-1D1C-8FB9-F9B4260B6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59CD775-264B-EE9E-A2D8-0FD82DF61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667A99-1B95-B3C4-5576-C56C18E85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5DCC9AA-72A1-5A42-E3F8-06BEC68A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E7C57DA-791F-C08B-F27D-42B1854CE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521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0FB1A4-0D98-8838-5ED5-F55665415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1028FD0-C0EE-9BB0-B116-00626D0EE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E6E583-3520-C6E5-5E2B-B3CD9B8DF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06AA807-F689-55DE-142B-AF7F5557F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4969671-EFD7-5CDB-966C-6959C0080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AFCCD52-E833-9958-CDA2-A73A55B38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99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E0CAF2-BBBF-7896-1647-6BE5F05E3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702B8D-AC32-DC67-C163-2BE214058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1849A3-C038-73EB-C0EB-C7FCA90147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AF7568-D8E4-451D-824D-1354A418465A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47D66C-35E0-69AB-0E2B-CCD7C52116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BA0C3-3B3A-1133-E1A9-A62AC87A59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AB5E2E-7D86-4B44-835D-011B8E4BA5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54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E9561F-E40F-6F21-64DB-A26ECBAB7A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chemeClr val="tx2"/>
                </a:solidFill>
              </a:rPr>
              <a:t>Game Guesser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AAD5ED8-B286-345C-FDF3-2D1BDF8B46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2000">
                <a:solidFill>
                  <a:schemeClr val="tx2"/>
                </a:solidFill>
              </a:rPr>
              <a:t>Aleksandr Krjukov</a:t>
            </a:r>
          </a:p>
          <a:p>
            <a:pPr algn="l"/>
            <a:r>
              <a:rPr lang="en-US" sz="2000">
                <a:solidFill>
                  <a:schemeClr val="tx2"/>
                </a:solidFill>
              </a:rPr>
              <a:t>jktv23</a:t>
            </a:r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D0332B7F-D774-9E5A-7C75-D715D4538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37730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B1F480-1AE6-170F-B10E-837F1D2E0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2E48F46F-FB5B-9873-5AB8-08CB2CC76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782977"/>
            <a:ext cx="7214616" cy="326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3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A4FFCD-BD19-DA8D-CDF5-5B10ACC84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8E97A17-010B-E5FD-6A31-9047F4E5C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2188799"/>
            <a:ext cx="7214616" cy="245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786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25CD5B-50F0-BA1F-D7FA-E499327C2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Объект 6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FCC776CE-5366-A076-5F83-E1D253B83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2369165"/>
            <a:ext cx="7214616" cy="209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916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766EBC-10BB-B01D-01DA-1FB8F703A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A53B7A3-4702-3750-810A-199E79FA3A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196790"/>
            <a:ext cx="7214616" cy="443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70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2CB7E3-DCFB-99FE-BC50-3662453E5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DB8A9C0-3DAB-8778-D142-07A136CF5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755922"/>
            <a:ext cx="7214616" cy="33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018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CEC3FC-12EA-6FBA-9F6F-F7AC59E65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	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CA5D02C-17C0-EBAC-D5EE-AEEC9A865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395191"/>
            <a:ext cx="7214616" cy="404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641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5A4818-C9A3-2394-8A40-1A6A39BA4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	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AA15F07-2713-BDC6-602C-D04F8033ED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169735"/>
            <a:ext cx="7214616" cy="449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25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313037-6C84-BA22-88D0-EF50F635B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	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53AEF9F-53F5-D3E1-001D-EFC247ECA3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674758"/>
            <a:ext cx="7214616" cy="348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91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2384D2-D8AA-D265-7690-89EF058DF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	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92CBEA3-DDFF-6A7F-3DD4-7B313554C6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070534"/>
            <a:ext cx="7214616" cy="46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967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7AD2FD-3ECB-C25A-8FE4-D8AF9CAD8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Спасибо за внимание!</a:t>
            </a:r>
          </a:p>
        </p:txBody>
      </p:sp>
      <p:sp>
        <p:nvSpPr>
          <p:cNvPr id="1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368AD7-DE1C-5F20-BB95-EA429BC140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5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3856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257A75-873C-D454-E4AE-E4B5451C9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 fontScale="90000"/>
          </a:bodyPr>
          <a:lstStyle/>
          <a:p>
            <a:r>
              <a:rPr lang="ru-RU" sz="3700">
                <a:solidFill>
                  <a:srgbClr val="FFFFFF"/>
                </a:solidFill>
              </a:rPr>
              <a:t>Постановка задания</a:t>
            </a:r>
            <a:r>
              <a:rPr lang="en-US" sz="3700">
                <a:solidFill>
                  <a:srgbClr val="FFFFFF"/>
                </a:solidFill>
              </a:rPr>
              <a:t> </a:t>
            </a:r>
            <a:r>
              <a:rPr lang="ru-RU" sz="3700">
                <a:solidFill>
                  <a:srgbClr val="FFFFFF"/>
                </a:solidFill>
              </a:rPr>
              <a:t>и распределение в команде</a:t>
            </a:r>
            <a:endParaRPr lang="en-US" sz="3700">
              <a:solidFill>
                <a:srgbClr val="FFFFFF"/>
              </a:solidFill>
            </a:endParaRPr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5B4AC42B-E4AB-6770-B1D8-2710898279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987395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4271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DBF50F6-DD88-4D9F-B7D3-79B98998094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6BBDC2-6929-469E-B7C4-A03E77BF94B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137249-B773-71D4-7F57-F5026BFAD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434228"/>
            <a:ext cx="10640754" cy="77584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Видео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344E6B5-C9F5-4338-9E33-003B1237310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0B0F8D-9E81-4DE8-95D5-1A26E9390D8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30BA43A-83E9-4C67-92A6-F247FB3700A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F3A0CC-EBFE-405D-B0C0-27DE361ED52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F2E853E-B55A-4FFD-B90E-6FB4F31BD5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DFEDBF7-8E2C-46B8-9095-AE1D77E2177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0202872-FBB0-4F11-BC49-9FB400B212E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DEB2F40-D411-4D44-9638-AE0342C7F81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07F7D91-A991-4196-AF73-327E04B562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78739A9-E67C-40E5-9468-0A68AEC54E7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Запись 2024-03-22 13321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0732" y="865958"/>
            <a:ext cx="6435725" cy="4351338"/>
          </a:xfrm>
        </p:spPr>
      </p:pic>
    </p:spTree>
    <p:extLst>
      <p:ext uri="{BB962C8B-B14F-4D97-AF65-F5344CB8AC3E}">
        <p14:creationId xmlns:p14="http://schemas.microsoft.com/office/powerpoint/2010/main" val="83215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29A1CF-D6B2-9331-EF82-AB13E1062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 fontScale="90000"/>
          </a:bodyPr>
          <a:lstStyle/>
          <a:p>
            <a:r>
              <a:rPr lang="ru-RU" sz="5400"/>
              <a:t>Алгоритм решения…</a:t>
            </a:r>
            <a:endParaRPr lang="en-US" sz="540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A81D80-F3B0-C5D7-00E2-02CC81242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ru-RU" sz="2200"/>
              <a:t>Удачи мне…</a:t>
            </a:r>
          </a:p>
          <a:p>
            <a:r>
              <a:rPr lang="ru-RU" sz="2200"/>
              <a:t>Создание базы данных </a:t>
            </a:r>
            <a:br>
              <a:rPr lang="ru-RU" sz="2200"/>
            </a:br>
            <a:endParaRPr lang="ru-RU" sz="220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843EF7-0B14-D9ED-4FB0-5ABBB23E0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280217"/>
            <a:ext cx="6903720" cy="429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490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69AAA3-E001-69DB-9D0E-98085BEDB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 fontScale="90000"/>
          </a:bodyPr>
          <a:lstStyle/>
          <a:p>
            <a:r>
              <a:rPr lang="ru-RU" sz="5400"/>
              <a:t>Алгоритм решения…</a:t>
            </a:r>
            <a:endParaRPr lang="en-US" sz="540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B3EA91-94C1-D715-6EF2-F0D6A876C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ru-RU" sz="2200"/>
              <a:t>Создание модели для дальнейшей работы с кодом с помощью </a:t>
            </a:r>
            <a:r>
              <a:rPr lang="en-US" sz="2200"/>
              <a:t>sqlAlchemy</a:t>
            </a:r>
          </a:p>
          <a:p>
            <a:endParaRPr lang="en-US" sz="220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E7D242-1DB3-8D0A-A320-C2B18526D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038587"/>
            <a:ext cx="6903720" cy="478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88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C63E81-AF2B-DA3A-E7D0-502DEBB74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ru-RU" sz="4800"/>
              <a:t>Алгоритм решения…</a:t>
            </a:r>
            <a:endParaRPr lang="en-US" sz="4800"/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DD2062-1099-1E66-E8A5-38BE20F29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ru-RU" sz="2200"/>
              <a:t>Прописывание главного файла с обработчиком событий и главными переменнами (такие как форма экрана, кол-во фпс и т.д)</a:t>
            </a:r>
          </a:p>
          <a:p>
            <a:endParaRPr lang="en-US" sz="220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CC650D8-CBF0-8849-B00F-160C4820B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0" y="2569464"/>
            <a:ext cx="4318000" cy="367893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E086CDF-9927-E694-2B85-A58ED8195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496" y="2700147"/>
            <a:ext cx="5468112" cy="341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862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BF3EC6-65C9-31BC-3E47-6E02A7834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 fontScale="90000"/>
          </a:bodyPr>
          <a:lstStyle/>
          <a:p>
            <a:r>
              <a:rPr lang="ru-RU" sz="5400"/>
              <a:t>Алгоритм решения…</a:t>
            </a:r>
            <a:endParaRPr lang="en-US" sz="540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C27802-8433-5D8C-E61E-74C47E5DB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ru-RU" sz="2200"/>
              <a:t>Прописывания логики экранов</a:t>
            </a:r>
          </a:p>
          <a:p>
            <a:endParaRPr lang="ru-RU" sz="2200"/>
          </a:p>
          <a:p>
            <a:endParaRPr lang="en-US" sz="220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9F9F6C-CE89-B59D-C585-E7A79386B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765" y="640080"/>
            <a:ext cx="5662781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569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1B9CBB-3C85-BC28-4BAD-9CD10C47A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Алгоритм решения…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91B3F7DC-6875-AB26-E1E5-66505CD1D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882178"/>
            <a:ext cx="7214616" cy="306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83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F093AE-986F-A043-A549-05AC8EBD8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/>
              <a:t>Алгоритм решения…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0CFDFC7-8051-C306-AFB9-08CCCDC11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416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513501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129</Words>
  <Application>Microsoft Office PowerPoint</Application>
  <PresentationFormat>Widescreen</PresentationFormat>
  <Paragraphs>28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Aptos</vt:lpstr>
      <vt:lpstr>Aptos Display</vt:lpstr>
      <vt:lpstr>Arial</vt:lpstr>
      <vt:lpstr>Тема Office</vt:lpstr>
      <vt:lpstr>Game Guesser</vt:lpstr>
      <vt:lpstr>Постановка задания и распределение в команде</vt:lpstr>
      <vt:lpstr>Видео</vt:lpstr>
      <vt:lpstr>Алгоритм решения…</vt:lpstr>
      <vt:lpstr>Алгоритм решения…</vt:lpstr>
      <vt:lpstr>Алгоритм решения…</vt:lpstr>
      <vt:lpstr>Алгоритм решения…</vt:lpstr>
      <vt:lpstr>Алгоритм решения…</vt:lpstr>
      <vt:lpstr>Алгоритм решения…</vt:lpstr>
      <vt:lpstr>Алгоритм решения…</vt:lpstr>
      <vt:lpstr>Алгоритм решения…</vt:lpstr>
      <vt:lpstr>Алгоритм решения…</vt:lpstr>
      <vt:lpstr>Алгоритм решения…</vt:lpstr>
      <vt:lpstr>Алгоритм решения…</vt:lpstr>
      <vt:lpstr>Алгоритм решения… </vt:lpstr>
      <vt:lpstr>Алгоритм решения… </vt:lpstr>
      <vt:lpstr>Алгоритм решения… </vt:lpstr>
      <vt:lpstr>Алгоритм решения… 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Guesser</dc:title>
  <dc:creator>Aleksandr Krjukov</dc:creator>
  <cp:lastModifiedBy>pupil</cp:lastModifiedBy>
  <cp:revision>3</cp:revision>
  <dcterms:created xsi:type="dcterms:W3CDTF">2024-03-22T06:18:10Z</dcterms:created>
  <dcterms:modified xsi:type="dcterms:W3CDTF">2024-03-22T11:32:47Z</dcterms:modified>
</cp:coreProperties>
</file>

<file path=docProps/thumbnail.jpeg>
</file>